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96" r:id="rId3"/>
    <p:sldId id="303" r:id="rId4"/>
    <p:sldId id="304" r:id="rId5"/>
    <p:sldId id="305" r:id="rId6"/>
    <p:sldId id="306" r:id="rId7"/>
    <p:sldId id="307" r:id="rId8"/>
    <p:sldId id="308" r:id="rId9"/>
    <p:sldId id="289" r:id="rId10"/>
  </p:sldIdLst>
  <p:sldSz cx="9144000" cy="5143500" type="screen16x9"/>
  <p:notesSz cx="6858000" cy="9144000"/>
  <p:embeddedFontLst>
    <p:embeddedFont>
      <p:font typeface="Dosis" panose="020B0604020202020204" charset="0"/>
      <p:regular r:id="rId12"/>
      <p:bold r:id="rId13"/>
    </p:embeddedFont>
    <p:embeddedFont>
      <p:font typeface="Dosis ExtraLight" panose="020B0604020202020204" charset="0"/>
      <p:regular r:id="rId14"/>
      <p:bold r:id="rId15"/>
    </p:embeddedFont>
    <p:embeddedFont>
      <p:font typeface="Titillium Web Light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597F"/>
    <a:srgbClr val="0B87A1"/>
    <a:srgbClr val="25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DB43B0-5B3F-475B-B841-DAA4A1D5BD24}">
  <a:tblStyle styleId="{FBDB43B0-5B3F-475B-B841-DAA4A1D5BD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8" name="Google Shape;384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3729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8" name="Google Shape;384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4980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8" name="Google Shape;384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0686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28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8" name="Google Shape;384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8878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5" name="Google Shape;2955;p10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956" name="Google Shape;2956;p10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0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0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0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0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0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0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0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0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0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0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0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0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0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0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0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0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0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0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0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0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0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0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0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0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0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0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0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0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0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0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0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0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0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0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0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0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0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0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0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0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0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0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0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0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0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0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0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0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0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0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3" name="Google Shape;3013;p10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014" name="Google Shape;3014;p10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0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0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0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0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0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0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0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0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0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0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0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0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0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0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0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0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0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0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0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0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0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0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0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0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0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0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0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0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0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0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0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0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0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0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0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0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0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0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0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0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0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0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0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0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0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0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0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0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0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0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0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0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0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0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0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6" name="Google Shape;3076;p10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077" name="Google Shape;3077;p10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0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0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0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0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0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0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0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0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0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0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0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0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0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0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0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0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0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0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0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0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0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0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0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0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0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0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0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0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0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0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0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0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0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0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0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0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0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0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0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0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0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0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0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0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0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0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0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0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0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0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0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0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0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0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0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0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0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0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0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0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0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0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0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0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0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0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0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0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0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0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0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0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0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0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0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0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0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0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0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0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0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0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0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0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0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0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0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0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0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0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8" name="Google Shape;3178;p10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179" name="Google Shape;3179;p10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0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0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0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0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0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0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0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0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0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0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0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0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0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0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0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0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0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0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0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0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0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0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0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0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0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0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0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0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0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0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0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0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0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0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0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0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0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0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0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0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0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0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0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0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9" name="Google Shape;3229;p1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ExtraLight"/>
              <a:buNone/>
              <a:defRPr sz="36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ExtraLight"/>
              <a:buNone/>
              <a:defRPr sz="36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ExtraLight"/>
              <a:buNone/>
              <a:defRPr sz="36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ExtraLight"/>
              <a:buNone/>
              <a:defRPr sz="36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ExtraLight"/>
              <a:buNone/>
              <a:defRPr sz="36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ExtraLight"/>
              <a:buNone/>
              <a:defRPr sz="36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ExtraLight"/>
              <a:buNone/>
              <a:defRPr sz="36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ExtraLight"/>
              <a:buNone/>
              <a:defRPr sz="36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ExtraLight"/>
              <a:buNone/>
              <a:defRPr sz="36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B55"/>
        </a:solidFill>
        <a:effectLst/>
      </p:bgPr>
    </p:bg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75B836-FBE4-41A6-BFFB-CD0EC2FDE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86" y="115814"/>
            <a:ext cx="1696613" cy="8689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B98D9C-4913-4A59-B94E-716A4C68F849}"/>
              </a:ext>
            </a:extLst>
          </p:cNvPr>
          <p:cNvSpPr txBox="1"/>
          <p:nvPr/>
        </p:nvSpPr>
        <p:spPr>
          <a:xfrm>
            <a:off x="237554" y="1396268"/>
            <a:ext cx="75629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AG Schulbuch Two BQ            " panose="02000503040000020004" pitchFamily="2" charset="0"/>
              </a:rPr>
              <a:t>2D GAME DEVELOPMENT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7F5081-5528-4D1A-8382-1ED213A1B33C}"/>
              </a:ext>
            </a:extLst>
          </p:cNvPr>
          <p:cNvSpPr txBox="1"/>
          <p:nvPr/>
        </p:nvSpPr>
        <p:spPr>
          <a:xfrm>
            <a:off x="237554" y="2139793"/>
            <a:ext cx="6081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G Schulbuch Two BQ            " panose="02000503040000020004" pitchFamily="2" charset="0"/>
              </a:rPr>
              <a:t>CANDY CRAFTER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8474F3-9557-48AD-953C-81E6BA09B89A}"/>
              </a:ext>
            </a:extLst>
          </p:cNvPr>
          <p:cNvSpPr/>
          <p:nvPr/>
        </p:nvSpPr>
        <p:spPr>
          <a:xfrm>
            <a:off x="5831059" y="3038063"/>
            <a:ext cx="1969476" cy="1652954"/>
          </a:xfrm>
          <a:prstGeom prst="roundRect">
            <a:avLst/>
          </a:prstGeom>
          <a:solidFill>
            <a:srgbClr val="01597F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Presented By: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Prabal Goyal</a:t>
            </a:r>
          </a:p>
          <a:p>
            <a:pPr algn="ctr"/>
            <a:r>
              <a:rPr lang="en-US" dirty="0"/>
              <a:t>17csu137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A804DC7-1E8C-4BCB-A7C4-30AE7242C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87" y="143949"/>
            <a:ext cx="1071512" cy="54877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64C4D51-D55F-4678-99E4-BCD28EAB044B}"/>
              </a:ext>
            </a:extLst>
          </p:cNvPr>
          <p:cNvSpPr txBox="1">
            <a:spLocks/>
          </p:cNvSpPr>
          <p:nvPr/>
        </p:nvSpPr>
        <p:spPr>
          <a:xfrm>
            <a:off x="464866" y="1037903"/>
            <a:ext cx="2567644" cy="82791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STORY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4BF06F-54B0-4658-8D2B-803968AD2880}"/>
              </a:ext>
            </a:extLst>
          </p:cNvPr>
          <p:cNvSpPr txBox="1"/>
          <p:nvPr/>
        </p:nvSpPr>
        <p:spPr>
          <a:xfrm>
            <a:off x="464866" y="1725140"/>
            <a:ext cx="65836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Game would be a story of a candy factory where the candies need to be packed together in a set of more than two.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Various constraint factors must be met on each level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The candy factory have to meet the consumer demand on every level.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545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A804DC7-1E8C-4BCB-A7C4-30AE7242C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87" y="143949"/>
            <a:ext cx="1071512" cy="54877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64C4D51-D55F-4678-99E4-BCD28EAB044B}"/>
              </a:ext>
            </a:extLst>
          </p:cNvPr>
          <p:cNvSpPr txBox="1">
            <a:spLocks/>
          </p:cNvSpPr>
          <p:nvPr/>
        </p:nvSpPr>
        <p:spPr>
          <a:xfrm>
            <a:off x="464866" y="1037903"/>
            <a:ext cx="2567644" cy="82791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GAME PLAY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4BF06F-54B0-4658-8D2B-803968AD2880}"/>
              </a:ext>
            </a:extLst>
          </p:cNvPr>
          <p:cNvSpPr txBox="1"/>
          <p:nvPr/>
        </p:nvSpPr>
        <p:spPr>
          <a:xfrm>
            <a:off x="464866" y="1725140"/>
            <a:ext cx="658368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The game would be a 2d platformer where on the first level we have a </a:t>
            </a:r>
            <a:r>
              <a:rPr lang="en-IN" b="1" dirty="0"/>
              <a:t>limited number of workers (i.e. that is a limited number of moves)</a:t>
            </a:r>
            <a:r>
              <a:rPr lang="en-IN" dirty="0"/>
              <a:t> in the factory to pack the candies. Workers have to try to pack the maximum number of the same type of candies together to maximize the profit.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On the second level, the Objective of the game remains the same, but some </a:t>
            </a:r>
            <a:r>
              <a:rPr lang="en-IN" b="1" dirty="0"/>
              <a:t>un-acceptable candies are produced which are represented in the form of bubbles.</a:t>
            </a:r>
            <a:r>
              <a:rPr lang="en-IN" dirty="0"/>
              <a:t> Workers have to pack the candies and at the same time remove the un-acceptable candies too.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On the third and the final level, </a:t>
            </a:r>
            <a:r>
              <a:rPr lang="en-IN" b="1" dirty="0"/>
              <a:t>we have a time constraint (i.e. there is limited time)</a:t>
            </a:r>
            <a:r>
              <a:rPr lang="en-IN" dirty="0"/>
              <a:t> to adhere to as well as maximize the profit by packing the maximum number of candies together.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243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A804DC7-1E8C-4BCB-A7C4-30AE7242C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87" y="143949"/>
            <a:ext cx="1071512" cy="54877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64C4D51-D55F-4678-99E4-BCD28EAB044B}"/>
              </a:ext>
            </a:extLst>
          </p:cNvPr>
          <p:cNvSpPr txBox="1">
            <a:spLocks/>
          </p:cNvSpPr>
          <p:nvPr/>
        </p:nvSpPr>
        <p:spPr>
          <a:xfrm>
            <a:off x="464866" y="2229681"/>
            <a:ext cx="3656968" cy="58385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PLAYER CONTROL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4BF06F-54B0-4658-8D2B-803968AD2880}"/>
              </a:ext>
            </a:extLst>
          </p:cNvPr>
          <p:cNvSpPr txBox="1"/>
          <p:nvPr/>
        </p:nvSpPr>
        <p:spPr>
          <a:xfrm>
            <a:off x="464865" y="1494591"/>
            <a:ext cx="658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/>
              <a:t>Background will be a candy factory theme.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E0C510D-F6DA-47A6-8CF8-D0BF150A6BE6}"/>
              </a:ext>
            </a:extLst>
          </p:cNvPr>
          <p:cNvSpPr txBox="1">
            <a:spLocks/>
          </p:cNvSpPr>
          <p:nvPr/>
        </p:nvSpPr>
        <p:spPr>
          <a:xfrm>
            <a:off x="464866" y="987809"/>
            <a:ext cx="2812906" cy="5755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GAME DESIGN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47CEB8-648A-4319-88A3-2700BB71DEF7}"/>
              </a:ext>
            </a:extLst>
          </p:cNvPr>
          <p:cNvSpPr txBox="1"/>
          <p:nvPr/>
        </p:nvSpPr>
        <p:spPr>
          <a:xfrm>
            <a:off x="464864" y="2742112"/>
            <a:ext cx="6808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Packing of similar candies can be done using touch screens in an android phone.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3050AD0-AD4F-4CD6-B08D-6148B62CAD57}"/>
              </a:ext>
            </a:extLst>
          </p:cNvPr>
          <p:cNvSpPr txBox="1">
            <a:spLocks/>
          </p:cNvSpPr>
          <p:nvPr/>
        </p:nvSpPr>
        <p:spPr>
          <a:xfrm>
            <a:off x="464866" y="3318263"/>
            <a:ext cx="2812906" cy="5755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OBSTACLES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625EAF-2290-44F5-890E-19B96ADC1995}"/>
              </a:ext>
            </a:extLst>
          </p:cNvPr>
          <p:cNvSpPr txBox="1"/>
          <p:nvPr/>
        </p:nvSpPr>
        <p:spPr>
          <a:xfrm>
            <a:off x="464864" y="3832095"/>
            <a:ext cx="68087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Level 1 – Limited number of moves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Level 2 – Limited number of the move while removing all the bubble s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Level 3 – Limited time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527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B2B297-9BCF-428C-866F-9A004C42E1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4" t="1094" r="3774" b="1402"/>
          <a:stretch/>
        </p:blipFill>
        <p:spPr>
          <a:xfrm>
            <a:off x="4021091" y="414996"/>
            <a:ext cx="2147592" cy="4438357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9CAA18E-B95B-41D5-9928-DBACB9C4D3E7}"/>
              </a:ext>
            </a:extLst>
          </p:cNvPr>
          <p:cNvSpPr txBox="1">
            <a:spLocks/>
          </p:cNvSpPr>
          <p:nvPr/>
        </p:nvSpPr>
        <p:spPr>
          <a:xfrm>
            <a:off x="542238" y="2197630"/>
            <a:ext cx="2812906" cy="5755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HOME SCREEN</a:t>
            </a:r>
          </a:p>
        </p:txBody>
      </p:sp>
    </p:spTree>
    <p:extLst>
      <p:ext uri="{BB962C8B-B14F-4D97-AF65-F5344CB8AC3E}">
        <p14:creationId xmlns:p14="http://schemas.microsoft.com/office/powerpoint/2010/main" val="1725657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9CAA18E-B95B-41D5-9928-DBACB9C4D3E7}"/>
              </a:ext>
            </a:extLst>
          </p:cNvPr>
          <p:cNvSpPr txBox="1">
            <a:spLocks/>
          </p:cNvSpPr>
          <p:nvPr/>
        </p:nvSpPr>
        <p:spPr>
          <a:xfrm>
            <a:off x="542238" y="2197630"/>
            <a:ext cx="2348673" cy="5755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LEVEL SELECT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1BD62D-B3E3-4611-946D-149CF2DF8D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8" t="957" r="1426" b="1"/>
          <a:stretch/>
        </p:blipFill>
        <p:spPr>
          <a:xfrm>
            <a:off x="3990754" y="117637"/>
            <a:ext cx="2262337" cy="473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9CAA18E-B95B-41D5-9928-DBACB9C4D3E7}"/>
              </a:ext>
            </a:extLst>
          </p:cNvPr>
          <p:cNvSpPr txBox="1">
            <a:spLocks/>
          </p:cNvSpPr>
          <p:nvPr/>
        </p:nvSpPr>
        <p:spPr>
          <a:xfrm>
            <a:off x="1042705" y="4357892"/>
            <a:ext cx="1299564" cy="5755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LEVEL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FC2CD-8158-49AC-90C9-85592E3F49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1" t="1375" r="1546"/>
          <a:stretch/>
        </p:blipFill>
        <p:spPr>
          <a:xfrm>
            <a:off x="666079" y="341345"/>
            <a:ext cx="1842869" cy="38883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AC6AE1-E48D-41C7-9AA8-B876BDA435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74" t="157" r="4091" b="1314"/>
          <a:stretch/>
        </p:blipFill>
        <p:spPr>
          <a:xfrm>
            <a:off x="3188120" y="341344"/>
            <a:ext cx="1815423" cy="38883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105E75-DBDE-4FB9-887B-5DAE602A9E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557"/>
          <a:stretch/>
        </p:blipFill>
        <p:spPr>
          <a:xfrm>
            <a:off x="5556105" y="341343"/>
            <a:ext cx="1876891" cy="38884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0E7D59A-2089-4694-87F9-5BA9AB4F27E6}"/>
              </a:ext>
            </a:extLst>
          </p:cNvPr>
          <p:cNvSpPr txBox="1">
            <a:spLocks/>
          </p:cNvSpPr>
          <p:nvPr/>
        </p:nvSpPr>
        <p:spPr>
          <a:xfrm>
            <a:off x="5797931" y="4357892"/>
            <a:ext cx="1393237" cy="5755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LEVEL 3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72E86F6-0830-46F0-9210-06914BFF76CD}"/>
              </a:ext>
            </a:extLst>
          </p:cNvPr>
          <p:cNvSpPr txBox="1">
            <a:spLocks/>
          </p:cNvSpPr>
          <p:nvPr/>
        </p:nvSpPr>
        <p:spPr>
          <a:xfrm>
            <a:off x="3399212" y="4347766"/>
            <a:ext cx="1393237" cy="5755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LEVEL 2</a:t>
            </a:r>
          </a:p>
        </p:txBody>
      </p:sp>
    </p:spTree>
    <p:extLst>
      <p:ext uri="{BB962C8B-B14F-4D97-AF65-F5344CB8AC3E}">
        <p14:creationId xmlns:p14="http://schemas.microsoft.com/office/powerpoint/2010/main" val="2559648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A804DC7-1E8C-4BCB-A7C4-30AE7242CA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287" y="143949"/>
            <a:ext cx="1071512" cy="54877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E0C510D-F6DA-47A6-8CF8-D0BF150A6BE6}"/>
              </a:ext>
            </a:extLst>
          </p:cNvPr>
          <p:cNvSpPr txBox="1">
            <a:spLocks/>
          </p:cNvSpPr>
          <p:nvPr/>
        </p:nvSpPr>
        <p:spPr>
          <a:xfrm>
            <a:off x="500035" y="2148394"/>
            <a:ext cx="2812906" cy="5755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RECORDING</a:t>
            </a:r>
          </a:p>
        </p:txBody>
      </p:sp>
      <p:pic>
        <p:nvPicPr>
          <p:cNvPr id="6" name="CandyCrafter">
            <a:hlinkClick r:id="" action="ppaction://media"/>
            <a:extLst>
              <a:ext uri="{FF2B5EF4-FFF2-40B4-BE49-F238E27FC236}">
                <a16:creationId xmlns:a16="http://schemas.microsoft.com/office/drawing/2014/main" id="{269C937F-EE7D-44E7-9B24-50E9F5D10D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54548" y="330240"/>
            <a:ext cx="2522391" cy="448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341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CA4F79-9E13-41FD-9F36-75F17C44E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87" y="143949"/>
            <a:ext cx="1071512" cy="5487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5F7CAC-0D88-457D-8964-8B7B184EDA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93" t="11314" r="593" b="2087"/>
          <a:stretch/>
        </p:blipFill>
        <p:spPr>
          <a:xfrm>
            <a:off x="6807200" y="5548235"/>
            <a:ext cx="497515" cy="60936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39EBFE9-9744-495B-A3C1-5EF645F8A3DA}"/>
              </a:ext>
            </a:extLst>
          </p:cNvPr>
          <p:cNvSpPr txBox="1">
            <a:spLocks/>
          </p:cNvSpPr>
          <p:nvPr/>
        </p:nvSpPr>
        <p:spPr>
          <a:xfrm>
            <a:off x="1663820" y="2132111"/>
            <a:ext cx="5816359" cy="87927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400" b="1" dirty="0">
                <a:solidFill>
                  <a:srgbClr val="0B87A1"/>
                </a:solidFill>
                <a:latin typeface="Dosis" panose="020B0604020202020204" charset="0"/>
                <a:ea typeface="ＭＳ Ｐゴシック" pitchFamily="34" charset="-128"/>
              </a:rPr>
              <a:t>THANK YOU</a:t>
            </a:r>
          </a:p>
          <a:p>
            <a:endParaRPr lang="en-US" sz="2800" b="1" dirty="0">
              <a:solidFill>
                <a:srgbClr val="0B87A1"/>
              </a:solidFill>
              <a:latin typeface="Dosis" panose="020B0604020202020204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693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1206</TotalTime>
  <Words>277</Words>
  <Application>Microsoft Office PowerPoint</Application>
  <PresentationFormat>On-screen Show (16:9)</PresentationFormat>
  <Paragraphs>31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Titillium Web Light</vt:lpstr>
      <vt:lpstr>Arial</vt:lpstr>
      <vt:lpstr>Wingdings</vt:lpstr>
      <vt:lpstr>Dosis</vt:lpstr>
      <vt:lpstr>Dosis ExtraLight</vt:lpstr>
      <vt:lpstr>AG Schulbuch Two BQ            </vt:lpstr>
      <vt:lpstr>Mowbray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PRABAL GOYAL</cp:lastModifiedBy>
  <cp:revision>58</cp:revision>
  <dcterms:modified xsi:type="dcterms:W3CDTF">2020-05-06T10:48:52Z</dcterms:modified>
</cp:coreProperties>
</file>